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A17ABD78-3348-4990-B111-5222C2A3017C}" type="datetimeFigureOut">
              <a:rPr lang="en-NZ" smtClean="0"/>
              <a:pPr/>
              <a:t>27/10/2012</a:t>
            </a:fld>
            <a:endParaRPr lang="en-NZ" dirty="0"/>
          </a:p>
        </p:txBody>
      </p:sp>
      <p:sp>
        <p:nvSpPr>
          <p:cNvPr id="17" name="Footer Placeholder 16"/>
          <p:cNvSpPr>
            <a:spLocks noGrp="1"/>
          </p:cNvSpPr>
          <p:nvPr>
            <p:ph type="ftr" sz="quarter" idx="11"/>
          </p:nvPr>
        </p:nvSpPr>
        <p:spPr/>
        <p:txBody>
          <a:bodyPr/>
          <a:lstStyle/>
          <a:p>
            <a:endParaRPr lang="en-NZ" dirty="0"/>
          </a:p>
        </p:txBody>
      </p:sp>
      <p:sp>
        <p:nvSpPr>
          <p:cNvPr id="29" name="Slide Number Placeholder 28"/>
          <p:cNvSpPr>
            <a:spLocks noGrp="1"/>
          </p:cNvSpPr>
          <p:nvPr>
            <p:ph type="sldNum" sz="quarter" idx="12"/>
          </p:nvPr>
        </p:nvSpPr>
        <p:spPr/>
        <p:txBody>
          <a:bodyPr/>
          <a:lstStyle/>
          <a:p>
            <a:fld id="{492E6AD7-2868-4B3C-8ECC-B70525FF14C3}" type="slidenum">
              <a:rPr lang="en-NZ" smtClean="0"/>
              <a:pPr/>
              <a:t>‹#›</a:t>
            </a:fld>
            <a:endParaRPr lang="en-NZ"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17ABD78-3348-4990-B111-5222C2A3017C}" type="datetimeFigureOut">
              <a:rPr lang="en-NZ" smtClean="0"/>
              <a:pPr/>
              <a:t>27/10/2012</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492E6AD7-2868-4B3C-8ECC-B70525FF14C3}" type="slidenum">
              <a:rPr lang="en-NZ" smtClean="0"/>
              <a:pPr/>
              <a:t>‹#›</a:t>
            </a:fld>
            <a:endParaRPr lang="en-NZ"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17ABD78-3348-4990-B111-5222C2A3017C}" type="datetimeFigureOut">
              <a:rPr lang="en-NZ" smtClean="0"/>
              <a:pPr/>
              <a:t>27/10/2012</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492E6AD7-2868-4B3C-8ECC-B70525FF14C3}" type="slidenum">
              <a:rPr lang="en-NZ" smtClean="0"/>
              <a:pPr/>
              <a:t>‹#›</a:t>
            </a:fld>
            <a:endParaRPr lang="en-NZ"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17ABD78-3348-4990-B111-5222C2A3017C}" type="datetimeFigureOut">
              <a:rPr lang="en-NZ" smtClean="0"/>
              <a:pPr/>
              <a:t>27/10/2012</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492E6AD7-2868-4B3C-8ECC-B70525FF14C3}" type="slidenum">
              <a:rPr lang="en-NZ" smtClean="0"/>
              <a:pPr/>
              <a:t>‹#›</a:t>
            </a:fld>
            <a:endParaRPr lang="en-NZ"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17ABD78-3348-4990-B111-5222C2A3017C}" type="datetimeFigureOut">
              <a:rPr lang="en-NZ" smtClean="0"/>
              <a:pPr/>
              <a:t>27/10/2012</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a:xfrm>
            <a:off x="7924800" y="6416675"/>
            <a:ext cx="762000" cy="365125"/>
          </a:xfrm>
        </p:spPr>
        <p:txBody>
          <a:bodyPr/>
          <a:lstStyle/>
          <a:p>
            <a:fld id="{492E6AD7-2868-4B3C-8ECC-B70525FF14C3}" type="slidenum">
              <a:rPr lang="en-NZ" smtClean="0"/>
              <a:pPr/>
              <a:t>‹#›</a:t>
            </a:fld>
            <a:endParaRPr lang="en-NZ"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17ABD78-3348-4990-B111-5222C2A3017C}" type="datetimeFigureOut">
              <a:rPr lang="en-NZ" smtClean="0"/>
              <a:pPr/>
              <a:t>27/10/2012</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492E6AD7-2868-4B3C-8ECC-B70525FF14C3}" type="slidenum">
              <a:rPr lang="en-NZ" smtClean="0"/>
              <a:pPr/>
              <a:t>‹#›</a:t>
            </a:fld>
            <a:endParaRPr lang="en-NZ"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17ABD78-3348-4990-B111-5222C2A3017C}" type="datetimeFigureOut">
              <a:rPr lang="en-NZ" smtClean="0"/>
              <a:pPr/>
              <a:t>27/10/2012</a:t>
            </a:fld>
            <a:endParaRPr lang="en-NZ" dirty="0"/>
          </a:p>
        </p:txBody>
      </p:sp>
      <p:sp>
        <p:nvSpPr>
          <p:cNvPr id="8" name="Footer Placeholder 7"/>
          <p:cNvSpPr>
            <a:spLocks noGrp="1"/>
          </p:cNvSpPr>
          <p:nvPr>
            <p:ph type="ftr" sz="quarter" idx="11"/>
          </p:nvPr>
        </p:nvSpPr>
        <p:spPr/>
        <p:txBody>
          <a:bodyPr/>
          <a:lstStyle/>
          <a:p>
            <a:endParaRPr lang="en-NZ" dirty="0"/>
          </a:p>
        </p:txBody>
      </p:sp>
      <p:sp>
        <p:nvSpPr>
          <p:cNvPr id="9" name="Slide Number Placeholder 8"/>
          <p:cNvSpPr>
            <a:spLocks noGrp="1"/>
          </p:cNvSpPr>
          <p:nvPr>
            <p:ph type="sldNum" sz="quarter" idx="12"/>
          </p:nvPr>
        </p:nvSpPr>
        <p:spPr/>
        <p:txBody>
          <a:bodyPr/>
          <a:lstStyle/>
          <a:p>
            <a:fld id="{492E6AD7-2868-4B3C-8ECC-B70525FF14C3}" type="slidenum">
              <a:rPr lang="en-NZ" smtClean="0"/>
              <a:pPr/>
              <a:t>‹#›</a:t>
            </a:fld>
            <a:endParaRPr lang="en-NZ"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17ABD78-3348-4990-B111-5222C2A3017C}" type="datetimeFigureOut">
              <a:rPr lang="en-NZ" smtClean="0"/>
              <a:pPr/>
              <a:t>27/10/2012</a:t>
            </a:fld>
            <a:endParaRPr lang="en-NZ" dirty="0"/>
          </a:p>
        </p:txBody>
      </p:sp>
      <p:sp>
        <p:nvSpPr>
          <p:cNvPr id="4" name="Footer Placeholder 3"/>
          <p:cNvSpPr>
            <a:spLocks noGrp="1"/>
          </p:cNvSpPr>
          <p:nvPr>
            <p:ph type="ftr" sz="quarter" idx="11"/>
          </p:nvPr>
        </p:nvSpPr>
        <p:spPr/>
        <p:txBody>
          <a:bodyPr/>
          <a:lstStyle/>
          <a:p>
            <a:endParaRPr lang="en-NZ" dirty="0"/>
          </a:p>
        </p:txBody>
      </p:sp>
      <p:sp>
        <p:nvSpPr>
          <p:cNvPr id="5" name="Slide Number Placeholder 4"/>
          <p:cNvSpPr>
            <a:spLocks noGrp="1"/>
          </p:cNvSpPr>
          <p:nvPr>
            <p:ph type="sldNum" sz="quarter" idx="12"/>
          </p:nvPr>
        </p:nvSpPr>
        <p:spPr/>
        <p:txBody>
          <a:bodyPr/>
          <a:lstStyle/>
          <a:p>
            <a:fld id="{492E6AD7-2868-4B3C-8ECC-B70525FF14C3}" type="slidenum">
              <a:rPr lang="en-NZ" smtClean="0"/>
              <a:pPr/>
              <a:t>‹#›</a:t>
            </a:fld>
            <a:endParaRPr lang="en-NZ"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7ABD78-3348-4990-B111-5222C2A3017C}" type="datetimeFigureOut">
              <a:rPr lang="en-NZ" smtClean="0"/>
              <a:pPr/>
              <a:t>27/10/2012</a:t>
            </a:fld>
            <a:endParaRPr lang="en-NZ" dirty="0"/>
          </a:p>
        </p:txBody>
      </p:sp>
      <p:sp>
        <p:nvSpPr>
          <p:cNvPr id="3" name="Footer Placeholder 2"/>
          <p:cNvSpPr>
            <a:spLocks noGrp="1"/>
          </p:cNvSpPr>
          <p:nvPr>
            <p:ph type="ftr" sz="quarter" idx="11"/>
          </p:nvPr>
        </p:nvSpPr>
        <p:spPr/>
        <p:txBody>
          <a:bodyPr/>
          <a:lstStyle/>
          <a:p>
            <a:endParaRPr lang="en-NZ" dirty="0"/>
          </a:p>
        </p:txBody>
      </p:sp>
      <p:sp>
        <p:nvSpPr>
          <p:cNvPr id="4" name="Slide Number Placeholder 3"/>
          <p:cNvSpPr>
            <a:spLocks noGrp="1"/>
          </p:cNvSpPr>
          <p:nvPr>
            <p:ph type="sldNum" sz="quarter" idx="12"/>
          </p:nvPr>
        </p:nvSpPr>
        <p:spPr/>
        <p:txBody>
          <a:bodyPr/>
          <a:lstStyle/>
          <a:p>
            <a:fld id="{492E6AD7-2868-4B3C-8ECC-B70525FF14C3}" type="slidenum">
              <a:rPr lang="en-NZ" smtClean="0"/>
              <a:pPr/>
              <a:t>‹#›</a:t>
            </a:fld>
            <a:endParaRPr lang="en-NZ"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17ABD78-3348-4990-B111-5222C2A3017C}" type="datetimeFigureOut">
              <a:rPr lang="en-NZ" smtClean="0"/>
              <a:pPr/>
              <a:t>27/10/2012</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492E6AD7-2868-4B3C-8ECC-B70525FF14C3}" type="slidenum">
              <a:rPr lang="en-NZ" smtClean="0"/>
              <a:pPr/>
              <a:t>‹#›</a:t>
            </a:fld>
            <a:endParaRPr lang="en-NZ"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17ABD78-3348-4990-B111-5222C2A3017C}" type="datetimeFigureOut">
              <a:rPr lang="en-NZ" smtClean="0"/>
              <a:pPr/>
              <a:t>27/10/2012</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492E6AD7-2868-4B3C-8ECC-B70525FF14C3}" type="slidenum">
              <a:rPr lang="en-NZ" smtClean="0"/>
              <a:pPr/>
              <a:t>‹#›</a:t>
            </a:fld>
            <a:endParaRPr lang="en-NZ"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A17ABD78-3348-4990-B111-5222C2A3017C}" type="datetimeFigureOut">
              <a:rPr lang="en-NZ" smtClean="0"/>
              <a:pPr/>
              <a:t>27/10/2012</a:t>
            </a:fld>
            <a:endParaRPr lang="en-NZ"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NZ"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492E6AD7-2868-4B3C-8ECC-B70525FF14C3}" type="slidenum">
              <a:rPr lang="en-NZ" smtClean="0"/>
              <a:pPr/>
              <a:t>‹#›</a:t>
            </a:fld>
            <a:endParaRPr lang="en-NZ"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2.wav"/><Relationship Id="rId1" Type="http://schemas.openxmlformats.org/officeDocument/2006/relationships/slideLayout" Target="../slideLayouts/slideLayout8.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8" Type="http://schemas.openxmlformats.org/officeDocument/2006/relationships/hyperlink" Target="http://en.wikipedia.org/wiki/United_States_Navy" TargetMode="External"/><Relationship Id="rId13" Type="http://schemas.openxmlformats.org/officeDocument/2006/relationships/hyperlink" Target="http://en.wikipedia.org/wiki/United_States_Air_Force" TargetMode="External"/><Relationship Id="rId18" Type="http://schemas.openxmlformats.org/officeDocument/2006/relationships/hyperlink" Target="http://en.wikipedia.org/wiki/Gemini_8" TargetMode="External"/><Relationship Id="rId3" Type="http://schemas.openxmlformats.org/officeDocument/2006/relationships/hyperlink" Target="http://en.wikipedia.org/wiki/Apollo_11" TargetMode="External"/><Relationship Id="rId21" Type="http://schemas.openxmlformats.org/officeDocument/2006/relationships/hyperlink" Target="http://en.wikipedia.org/wiki/David_Scott" TargetMode="External"/><Relationship Id="rId7" Type="http://schemas.openxmlformats.org/officeDocument/2006/relationships/hyperlink" Target="http://en.wikipedia.org/wiki/Officer_(armed_forces)" TargetMode="External"/><Relationship Id="rId12" Type="http://schemas.openxmlformats.org/officeDocument/2006/relationships/hyperlink" Target="http://en.wikipedia.org/wiki/University_of_Southern_California" TargetMode="External"/><Relationship Id="rId17" Type="http://schemas.openxmlformats.org/officeDocument/2006/relationships/hyperlink" Target="http://en.wikipedia.org/wiki/NASA_Astronaut_Corps" TargetMode="External"/><Relationship Id="rId2" Type="http://schemas.openxmlformats.org/officeDocument/2006/relationships/audio" Target="../media/audio3.wav"/><Relationship Id="rId16" Type="http://schemas.openxmlformats.org/officeDocument/2006/relationships/hyperlink" Target="http://en.wikipedia.org/wiki/Human_spaceflight" TargetMode="External"/><Relationship Id="rId20" Type="http://schemas.openxmlformats.org/officeDocument/2006/relationships/hyperlink" Target="http://en.wikipedia.org/wiki/Spacecraft" TargetMode="External"/><Relationship Id="rId1" Type="http://schemas.openxmlformats.org/officeDocument/2006/relationships/slideLayout" Target="../slideLayouts/slideLayout8.xml"/><Relationship Id="rId6" Type="http://schemas.openxmlformats.org/officeDocument/2006/relationships/hyperlink" Target="http://en.wikipedia.org/wiki/University_professor" TargetMode="External"/><Relationship Id="rId11" Type="http://schemas.openxmlformats.org/officeDocument/2006/relationships/hyperlink" Target="http://en.wikipedia.org/wiki/National_Advisory_Committee_for_Aeronautics" TargetMode="External"/><Relationship Id="rId5" Type="http://schemas.openxmlformats.org/officeDocument/2006/relationships/hyperlink" Target="http://en.wikipedia.org/wiki/Test_pilot" TargetMode="External"/><Relationship Id="rId15" Type="http://schemas.openxmlformats.org/officeDocument/2006/relationships/hyperlink" Target="http://en.wikipedia.org/wiki/Boeing_X-20_Dyna-Soar" TargetMode="External"/><Relationship Id="rId10" Type="http://schemas.openxmlformats.org/officeDocument/2006/relationships/hyperlink" Target="http://en.wikipedia.org/wiki/Purdue_University" TargetMode="External"/><Relationship Id="rId19" Type="http://schemas.openxmlformats.org/officeDocument/2006/relationships/hyperlink" Target="http://en.wikipedia.org/wiki/Spacecraft_docking_and_berthing_mechanisms" TargetMode="External"/><Relationship Id="rId4" Type="http://schemas.openxmlformats.org/officeDocument/2006/relationships/hyperlink" Target="http://en.wikipedia.org/wiki/Aerospace_engineering" TargetMode="External"/><Relationship Id="rId9" Type="http://schemas.openxmlformats.org/officeDocument/2006/relationships/hyperlink" Target="http://en.wikipedia.org/wiki/Korean_War" TargetMode="External"/><Relationship Id="rId14" Type="http://schemas.openxmlformats.org/officeDocument/2006/relationships/hyperlink" Target="http://en.wikipedia.org/wiki/Man_In_Space_Soonest" TargetMode="External"/><Relationship Id="rId22"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audio" Target="../media/audio4.wav"/><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t3.gstatic.com/images?q=tbn:ANd9GcRSCO-pc0eqFJfAY8r_aPYnwDJTVqXC_BEBrZv0l1uXpK8Uw0YB"/>
          <p:cNvPicPr>
            <a:picLocks noChangeAspect="1" noChangeArrowheads="1"/>
          </p:cNvPicPr>
          <p:nvPr/>
        </p:nvPicPr>
        <p:blipFill>
          <a:blip r:embed="rId3" cstate="print"/>
          <a:srcRect/>
          <a:stretch>
            <a:fillRect/>
          </a:stretch>
        </p:blipFill>
        <p:spPr bwMode="auto">
          <a:xfrm>
            <a:off x="4788024" y="0"/>
            <a:ext cx="4355976" cy="6858000"/>
          </a:xfrm>
          <a:prstGeom prst="rect">
            <a:avLst/>
          </a:prstGeom>
          <a:noFill/>
        </p:spPr>
      </p:pic>
      <p:pic>
        <p:nvPicPr>
          <p:cNvPr id="1026" name="Picture 2" descr="http://i.telegraph.co.uk/multimedia/archive/02320/a3_2320115b.jpg"/>
          <p:cNvPicPr>
            <a:picLocks noChangeAspect="1" noChangeArrowheads="1"/>
          </p:cNvPicPr>
          <p:nvPr/>
        </p:nvPicPr>
        <p:blipFill>
          <a:blip r:embed="rId4" cstate="print"/>
          <a:srcRect/>
          <a:stretch>
            <a:fillRect/>
          </a:stretch>
        </p:blipFill>
        <p:spPr bwMode="auto">
          <a:xfrm>
            <a:off x="0" y="0"/>
            <a:ext cx="4788024" cy="6858000"/>
          </a:xfrm>
          <a:prstGeom prst="rect">
            <a:avLst/>
          </a:prstGeom>
          <a:noFill/>
        </p:spPr>
      </p:pic>
      <p:sp>
        <p:nvSpPr>
          <p:cNvPr id="2" name="Title 1"/>
          <p:cNvSpPr>
            <a:spLocks noGrp="1"/>
          </p:cNvSpPr>
          <p:nvPr>
            <p:ph type="ctrTitle"/>
          </p:nvPr>
        </p:nvSpPr>
        <p:spPr>
          <a:xfrm>
            <a:off x="683568" y="4869160"/>
            <a:ext cx="7772400" cy="1586607"/>
          </a:xfrm>
        </p:spPr>
        <p:txBody>
          <a:bodyPr>
            <a:scene3d>
              <a:camera prst="orthographicFront"/>
              <a:lightRig rig="flat" dir="tl"/>
            </a:scene3d>
            <a:sp3d contourW="19050" prstMaterial="clear">
              <a:bevelT w="50800" h="50800"/>
              <a:contourClr>
                <a:schemeClr val="accent5">
                  <a:tint val="70000"/>
                  <a:satMod val="180000"/>
                  <a:alpha val="70000"/>
                </a:schemeClr>
              </a:contourClr>
            </a:sp3d>
          </a:bodyPr>
          <a:lstStyle/>
          <a:p>
            <a:r>
              <a:rPr lang="en-NZ" b="1" dirty="0" smtClean="0">
                <a:ln/>
                <a:solidFill>
                  <a:schemeClr val="accent5">
                    <a:tint val="50000"/>
                    <a:satMod val="180000"/>
                  </a:schemeClr>
                </a:solidFill>
                <a:latin typeface="Arnprior" pitchFamily="2" charset="0"/>
              </a:rPr>
              <a:t>Flight heroes!</a:t>
            </a:r>
            <a:endParaRPr lang="en-NZ" b="1" dirty="0">
              <a:ln/>
              <a:solidFill>
                <a:schemeClr val="accent5">
                  <a:tint val="50000"/>
                  <a:satMod val="180000"/>
                </a:schemeClr>
              </a:solidFill>
              <a:latin typeface="Arnprior" pitchFamily="2" charset="0"/>
            </a:endParaRPr>
          </a:p>
        </p:txBody>
      </p:sp>
      <p:sp>
        <p:nvSpPr>
          <p:cNvPr id="3" name="Subtitle 2"/>
          <p:cNvSpPr>
            <a:spLocks noGrp="1"/>
          </p:cNvSpPr>
          <p:nvPr>
            <p:ph type="subTitle" idx="1"/>
          </p:nvPr>
        </p:nvSpPr>
        <p:spPr>
          <a:xfrm>
            <a:off x="0" y="3886200"/>
            <a:ext cx="9144000" cy="1752600"/>
          </a:xfrm>
        </p:spPr>
        <p:txBody>
          <a:bodyPr>
            <a:normAutofit/>
          </a:bodyPr>
          <a:lstStyle/>
          <a:p>
            <a:pPr algn="l"/>
            <a:endParaRPr lang="en-NZ" sz="2800" dirty="0" smtClean="0">
              <a:effectLst>
                <a:glow rad="228600">
                  <a:schemeClr val="accent4">
                    <a:satMod val="175000"/>
                    <a:alpha val="40000"/>
                  </a:schemeClr>
                </a:glow>
              </a:effectLst>
            </a:endParaRPr>
          </a:p>
          <a:p>
            <a:pPr algn="l"/>
            <a:r>
              <a:rPr lang="en-NZ" sz="2800" dirty="0" smtClean="0">
                <a:effectLst>
                  <a:glow rad="228600">
                    <a:schemeClr val="accent4">
                      <a:satMod val="175000"/>
                      <a:alpha val="40000"/>
                    </a:schemeClr>
                  </a:glow>
                </a:effectLst>
              </a:rPr>
              <a:t>        </a:t>
            </a:r>
            <a:r>
              <a:rPr lang="en-NZ" sz="4800" dirty="0" smtClean="0">
                <a:effectLst>
                  <a:glow rad="228600">
                    <a:schemeClr val="accent4">
                      <a:satMod val="175000"/>
                      <a:alpha val="40000"/>
                    </a:schemeClr>
                  </a:glow>
                </a:effectLst>
                <a:latin typeface="Andalus" pitchFamily="2" charset="-78"/>
                <a:cs typeface="Andalus" pitchFamily="2" charset="-78"/>
              </a:rPr>
              <a:t>Neil Armstrong     </a:t>
            </a:r>
            <a:r>
              <a:rPr lang="en-NZ" sz="4800" dirty="0" smtClean="0">
                <a:effectLst>
                  <a:glow rad="228600">
                    <a:schemeClr val="accent6">
                      <a:satMod val="175000"/>
                      <a:alpha val="40000"/>
                    </a:schemeClr>
                  </a:glow>
                </a:effectLst>
                <a:latin typeface="Brush Script MT" pitchFamily="66" charset="0"/>
                <a:cs typeface="Andalus" pitchFamily="2" charset="-78"/>
              </a:rPr>
              <a:t>Leonardo da vinci</a:t>
            </a:r>
            <a:endParaRPr lang="en-NZ" sz="4800" dirty="0">
              <a:effectLst>
                <a:glow rad="228600">
                  <a:schemeClr val="accent6">
                    <a:satMod val="175000"/>
                    <a:alpha val="40000"/>
                  </a:schemeClr>
                </a:glow>
              </a:effectLst>
              <a:latin typeface="Brush Script MT" pitchFamily="66" charset="0"/>
            </a:endParaRPr>
          </a:p>
        </p:txBody>
      </p:sp>
    </p:spTree>
  </p:cSld>
  <p:clrMapOvr>
    <a:masterClrMapping/>
  </p:clrMapOvr>
  <p:transition spd="slow">
    <p:newsflash/>
    <p:sndAc>
      <p:stSnd>
        <p:snd r:embed="rId2" name="drumroll.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91264" cy="1162050"/>
          </a:xfrm>
        </p:spPr>
        <p:txBody>
          <a:bodyPr/>
          <a:lstStyle/>
          <a:p>
            <a:endParaRPr lang="en-NZ" dirty="0"/>
          </a:p>
        </p:txBody>
      </p:sp>
      <p:sp>
        <p:nvSpPr>
          <p:cNvPr id="4" name="Text Placeholder 3"/>
          <p:cNvSpPr>
            <a:spLocks noGrp="1"/>
          </p:cNvSpPr>
          <p:nvPr>
            <p:ph type="body" idx="2"/>
          </p:nvPr>
        </p:nvSpPr>
        <p:spPr/>
        <p:txBody>
          <a:bodyPr>
            <a:normAutofit fontScale="85000" lnSpcReduction="10000"/>
          </a:bodyPr>
          <a:lstStyle/>
          <a:p>
            <a:pPr>
              <a:lnSpc>
                <a:spcPct val="150000"/>
              </a:lnSpc>
            </a:pPr>
            <a:r>
              <a:rPr lang="en-NZ" sz="1200" b="1" dirty="0" smtClean="0"/>
              <a:t>Leonardo </a:t>
            </a:r>
            <a:r>
              <a:rPr lang="en-NZ" sz="1200" b="1" dirty="0" smtClean="0"/>
              <a:t>da </a:t>
            </a:r>
            <a:r>
              <a:rPr lang="en-NZ" sz="1200" b="1" dirty="0" smtClean="0"/>
              <a:t>Vinci</a:t>
            </a:r>
            <a:r>
              <a:rPr lang="en-NZ" sz="1200" dirty="0" smtClean="0"/>
              <a:t> </a:t>
            </a:r>
            <a:r>
              <a:rPr lang="en-NZ" sz="1200" dirty="0" smtClean="0"/>
              <a:t>:</a:t>
            </a:r>
            <a:r>
              <a:rPr lang="en-NZ" sz="1200" dirty="0" smtClean="0"/>
              <a:t> </a:t>
            </a:r>
            <a:r>
              <a:rPr lang="en-NZ" sz="1200" dirty="0" smtClean="0"/>
              <a:t>was an: </a:t>
            </a:r>
            <a:r>
              <a:rPr lang="en-NZ" sz="1200" dirty="0" smtClean="0"/>
              <a:t>painter, sculptor, architect, musician, scientist, mathematician, engineer, inventor, anatomist, geologist, </a:t>
            </a:r>
            <a:r>
              <a:rPr lang="en-NZ" sz="1200" dirty="0" smtClean="0"/>
              <a:t>, </a:t>
            </a:r>
            <a:r>
              <a:rPr lang="en-NZ" sz="1200" dirty="0" smtClean="0"/>
              <a:t>and writer. His </a:t>
            </a:r>
            <a:r>
              <a:rPr lang="en-NZ" sz="1200" dirty="0" smtClean="0"/>
              <a:t>genius, </a:t>
            </a:r>
            <a:r>
              <a:rPr lang="en-NZ" sz="1200" dirty="0" smtClean="0"/>
              <a:t>perhaps more than that of any other </a:t>
            </a:r>
            <a:r>
              <a:rPr lang="en-NZ" sz="1200" dirty="0" smtClean="0"/>
              <a:t>figure. Leonardo </a:t>
            </a:r>
            <a:r>
              <a:rPr lang="en-NZ" sz="1200" dirty="0" smtClean="0"/>
              <a:t>has often been described as the </a:t>
            </a:r>
            <a:r>
              <a:rPr lang="en-NZ" sz="1200" dirty="0" smtClean="0"/>
              <a:t>archetype, </a:t>
            </a:r>
            <a:r>
              <a:rPr lang="en-NZ" sz="1200" dirty="0" smtClean="0"/>
              <a:t>a man of </a:t>
            </a:r>
            <a:r>
              <a:rPr lang="en-NZ" sz="1200" dirty="0" smtClean="0"/>
              <a:t>"unbelievable </a:t>
            </a:r>
            <a:r>
              <a:rPr lang="en-NZ" sz="1200" dirty="0" smtClean="0"/>
              <a:t>curiosity" and "feverishly inventive imagination</a:t>
            </a:r>
            <a:r>
              <a:rPr lang="en-NZ" sz="1200" dirty="0" smtClean="0"/>
              <a:t>". He </a:t>
            </a:r>
            <a:r>
              <a:rPr lang="en-NZ" sz="1200" dirty="0" smtClean="0"/>
              <a:t>is widely considered to be one of the </a:t>
            </a:r>
            <a:r>
              <a:rPr lang="en-NZ" sz="1200" dirty="0" smtClean="0"/>
              <a:t>greatest painters </a:t>
            </a:r>
            <a:r>
              <a:rPr lang="en-NZ" sz="1200" dirty="0" smtClean="0"/>
              <a:t>of all time and perhaps the most diversely talented person ever to have </a:t>
            </a:r>
            <a:r>
              <a:rPr lang="en-NZ" sz="1200" dirty="0" smtClean="0"/>
              <a:t>lived. According </a:t>
            </a:r>
            <a:r>
              <a:rPr lang="en-NZ" sz="1200" dirty="0" smtClean="0"/>
              <a:t>to art historian Helen Gardner, the scope and depth of his interests were without precedent and "his mind and personality seem to us superhuman, the man himself mysterious and remote</a:t>
            </a:r>
            <a:r>
              <a:rPr lang="en-NZ" sz="1200" dirty="0" smtClean="0"/>
              <a:t>".</a:t>
            </a:r>
            <a:r>
              <a:rPr lang="en-NZ" sz="1200" dirty="0" smtClean="0"/>
              <a:t> Marco Rosci states that while there is much speculation about Leonardo, his vision of the world is essentially logical rather than mysterious, and that the empirical methods he employed were unusual for his </a:t>
            </a:r>
            <a:r>
              <a:rPr lang="en-NZ" sz="1200" dirty="0" smtClean="0"/>
              <a:t>time</a:t>
            </a:r>
            <a:endParaRPr lang="en-NZ" sz="1200" dirty="0"/>
          </a:p>
        </p:txBody>
      </p:sp>
      <p:sp>
        <p:nvSpPr>
          <p:cNvPr id="3" name="Content Placeholder 2"/>
          <p:cNvSpPr>
            <a:spLocks noGrp="1"/>
          </p:cNvSpPr>
          <p:nvPr>
            <p:ph sz="half" idx="1"/>
          </p:nvPr>
        </p:nvSpPr>
        <p:spPr>
          <a:xfrm>
            <a:off x="3575050" y="1412776"/>
            <a:ext cx="5111750" cy="4713387"/>
          </a:xfrm>
        </p:spPr>
        <p:txBody>
          <a:bodyPr>
            <a:normAutofit/>
          </a:bodyPr>
          <a:lstStyle/>
          <a:p>
            <a:r>
              <a:rPr lang="en-NZ" sz="2000" dirty="0" smtClean="0">
                <a:latin typeface="Amienne" pitchFamily="82" charset="0"/>
              </a:rPr>
              <a:t>And this is 1 of his many great inventions. “Ornithopter flying machine.”</a:t>
            </a:r>
            <a:endParaRPr lang="en-NZ" sz="2000" dirty="0">
              <a:latin typeface="Amienne" pitchFamily="82" charset="0"/>
            </a:endParaRPr>
          </a:p>
        </p:txBody>
      </p:sp>
      <p:pic>
        <p:nvPicPr>
          <p:cNvPr id="1026" name="Picture 2" descr="http://www.da-vinci-inventions.com/media/images/header-image.jpg"/>
          <p:cNvPicPr>
            <a:picLocks noChangeAspect="1" noChangeArrowheads="1"/>
          </p:cNvPicPr>
          <p:nvPr/>
        </p:nvPicPr>
        <p:blipFill>
          <a:blip r:embed="rId3" cstate="print"/>
          <a:srcRect/>
          <a:stretch>
            <a:fillRect/>
          </a:stretch>
        </p:blipFill>
        <p:spPr bwMode="auto">
          <a:xfrm>
            <a:off x="467544" y="260648"/>
            <a:ext cx="8208912" cy="1224136"/>
          </a:xfrm>
          <a:prstGeom prst="rect">
            <a:avLst/>
          </a:prstGeom>
          <a:noFill/>
        </p:spPr>
      </p:pic>
      <p:pic>
        <p:nvPicPr>
          <p:cNvPr id="1028" name="Picture 4" descr="Ornithopter Flying Machine Designed and Drawn by Leonardo da Vinci "/>
          <p:cNvPicPr>
            <a:picLocks noChangeAspect="1" noChangeArrowheads="1"/>
          </p:cNvPicPr>
          <p:nvPr/>
        </p:nvPicPr>
        <p:blipFill>
          <a:blip r:embed="rId4" cstate="print"/>
          <a:srcRect/>
          <a:stretch>
            <a:fillRect/>
          </a:stretch>
        </p:blipFill>
        <p:spPr bwMode="auto">
          <a:xfrm>
            <a:off x="3563888" y="1844824"/>
            <a:ext cx="5175448" cy="4317826"/>
          </a:xfrm>
          <a:prstGeom prst="rect">
            <a:avLst/>
          </a:prstGeom>
          <a:noFill/>
        </p:spPr>
      </p:pic>
    </p:spTree>
  </p:cSld>
  <p:clrMapOvr>
    <a:masterClrMapping/>
  </p:clrMapOvr>
  <p:transition spd="slow">
    <p:wheel spokes="8"/>
    <p:sndAc>
      <p:stSnd>
        <p:snd r:embed="rId2" name="wind.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363272" cy="1162050"/>
          </a:xfrm>
        </p:spPr>
        <p:txBody>
          <a:bodyPr>
            <a:noAutofit/>
          </a:bodyPr>
          <a:lstStyle/>
          <a:p>
            <a:r>
              <a:rPr lang="en-NZ" sz="4400"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Earwig Factory" pitchFamily="2" charset="0"/>
              </a:rPr>
              <a:t>Neil </a:t>
            </a:r>
            <a:r>
              <a:rPr lang="en-NZ" sz="4400"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Earwig Factory" pitchFamily="2" charset="0"/>
              </a:rPr>
              <a:t>A</a:t>
            </a:r>
            <a:r>
              <a:rPr lang="en-NZ" sz="4400"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Earwig Factory" pitchFamily="2" charset="0"/>
              </a:rPr>
              <a:t>rmstrong , the first man on the moon!</a:t>
            </a:r>
            <a:endParaRPr lang="en-NZ" sz="44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Earwig Factory" pitchFamily="2" charset="0"/>
            </a:endParaRPr>
          </a:p>
        </p:txBody>
      </p:sp>
      <p:sp>
        <p:nvSpPr>
          <p:cNvPr id="3" name="Text Placeholder 2"/>
          <p:cNvSpPr>
            <a:spLocks noGrp="1"/>
          </p:cNvSpPr>
          <p:nvPr>
            <p:ph type="body" idx="2"/>
          </p:nvPr>
        </p:nvSpPr>
        <p:spPr/>
        <p:txBody>
          <a:bodyPr>
            <a:normAutofit fontScale="92500" lnSpcReduction="20000"/>
          </a:bodyPr>
          <a:lstStyle/>
          <a:p>
            <a:r>
              <a:rPr lang="en-NZ" b="1" dirty="0" smtClean="0"/>
              <a:t>Neil Alden Armstrong</a:t>
            </a:r>
            <a:r>
              <a:rPr lang="en-NZ" dirty="0" smtClean="0"/>
              <a:t> </a:t>
            </a:r>
            <a:r>
              <a:rPr lang="en-NZ" dirty="0" smtClean="0"/>
              <a:t>was </a:t>
            </a:r>
            <a:r>
              <a:rPr lang="en-NZ" dirty="0" smtClean="0"/>
              <a:t>an American astronaut and </a:t>
            </a:r>
            <a:r>
              <a:rPr lang="en-NZ" dirty="0" smtClean="0"/>
              <a:t>the </a:t>
            </a:r>
            <a:r>
              <a:rPr lang="en-NZ" dirty="0" smtClean="0">
                <a:hlinkClick r:id="rId3" tooltip="Apollo 11"/>
              </a:rPr>
              <a:t>first </a:t>
            </a:r>
            <a:r>
              <a:rPr lang="en-NZ" dirty="0" smtClean="0">
                <a:hlinkClick r:id="rId3" tooltip="Apollo 11"/>
              </a:rPr>
              <a:t>person to </a:t>
            </a:r>
            <a:r>
              <a:rPr lang="en-NZ" dirty="0" smtClean="0">
                <a:hlinkClick r:id="rId3" tooltip="Apollo 11"/>
              </a:rPr>
              <a:t>walk on the Moon</a:t>
            </a:r>
            <a:r>
              <a:rPr lang="en-NZ" dirty="0" smtClean="0"/>
              <a:t>. He was also an </a:t>
            </a:r>
            <a:r>
              <a:rPr lang="en-NZ" dirty="0" smtClean="0">
                <a:hlinkClick r:id="rId4" tooltip="Aerospace engineering"/>
              </a:rPr>
              <a:t>aerospace engineer</a:t>
            </a:r>
            <a:r>
              <a:rPr lang="en-NZ" dirty="0" smtClean="0"/>
              <a:t>,  </a:t>
            </a:r>
            <a:r>
              <a:rPr lang="en-NZ" dirty="0" smtClean="0">
                <a:hlinkClick r:id="rId5" tooltip="Test pilot"/>
              </a:rPr>
              <a:t>test pilot</a:t>
            </a:r>
            <a:r>
              <a:rPr lang="en-NZ" dirty="0" smtClean="0"/>
              <a:t>, and </a:t>
            </a:r>
            <a:r>
              <a:rPr lang="en-NZ" dirty="0" smtClean="0">
                <a:hlinkClick r:id="rId6" tooltip="University professor"/>
              </a:rPr>
              <a:t>university professor</a:t>
            </a:r>
            <a:r>
              <a:rPr lang="en-NZ" dirty="0" smtClean="0"/>
              <a:t>. Before becoming an astronaut, Armstrong was </a:t>
            </a:r>
            <a:r>
              <a:rPr lang="en-NZ" dirty="0" smtClean="0">
                <a:hlinkClick r:id="rId7" tooltip="Officer (armed forces)"/>
              </a:rPr>
              <a:t>an officer</a:t>
            </a:r>
            <a:r>
              <a:rPr lang="en-NZ" dirty="0" smtClean="0"/>
              <a:t> in the </a:t>
            </a:r>
            <a:r>
              <a:rPr lang="en-NZ" dirty="0" smtClean="0">
                <a:hlinkClick r:id="rId8" tooltip="United States Navy"/>
              </a:rPr>
              <a:t>U.S. Navy</a:t>
            </a:r>
            <a:r>
              <a:rPr lang="en-NZ" dirty="0" smtClean="0"/>
              <a:t> and served in the </a:t>
            </a:r>
            <a:r>
              <a:rPr lang="en-NZ" dirty="0" smtClean="0">
                <a:hlinkClick r:id="rId9" tooltip="Korean War"/>
              </a:rPr>
              <a:t>Korean War</a:t>
            </a:r>
            <a:r>
              <a:rPr lang="en-NZ" dirty="0" smtClean="0"/>
              <a:t>. After the war, he earned his bachelor's degree at </a:t>
            </a:r>
            <a:r>
              <a:rPr lang="en-NZ" dirty="0" smtClean="0">
                <a:hlinkClick r:id="rId10" tooltip="Purdue University"/>
              </a:rPr>
              <a:t>Purdue University</a:t>
            </a:r>
            <a:r>
              <a:rPr lang="en-NZ" dirty="0" smtClean="0"/>
              <a:t> and served as a test pilot at the </a:t>
            </a:r>
            <a:r>
              <a:rPr lang="en-NZ" u="sng" dirty="0" smtClean="0">
                <a:hlinkClick r:id="rId11" tooltip="National Advisory Committee for Aeronautics"/>
              </a:rPr>
              <a:t>National Advisory Committee for Aeronautics</a:t>
            </a:r>
            <a:r>
              <a:rPr lang="en-NZ" dirty="0" smtClean="0"/>
              <a:t> High-Speed Flight Station, </a:t>
            </a:r>
            <a:r>
              <a:rPr lang="en-NZ" dirty="0" smtClean="0"/>
              <a:t>where </a:t>
            </a:r>
            <a:r>
              <a:rPr lang="en-NZ" dirty="0" smtClean="0"/>
              <a:t>he logged over 900 flights. He later completed graduate studies at the </a:t>
            </a:r>
            <a:r>
              <a:rPr lang="en-NZ" dirty="0" smtClean="0">
                <a:hlinkClick r:id="rId12" tooltip="University of Southern California"/>
              </a:rPr>
              <a:t>University of Southern California</a:t>
            </a:r>
            <a:r>
              <a:rPr lang="en-NZ" dirty="0" smtClean="0"/>
              <a:t>.</a:t>
            </a:r>
          </a:p>
          <a:p>
            <a:r>
              <a:rPr lang="en-NZ" dirty="0" smtClean="0"/>
              <a:t>A participant in the </a:t>
            </a:r>
            <a:r>
              <a:rPr lang="en-NZ" dirty="0" smtClean="0">
                <a:hlinkClick r:id="rId13" tooltip="United States Air Force"/>
              </a:rPr>
              <a:t>U.S. Air Force</a:t>
            </a:r>
            <a:r>
              <a:rPr lang="en-NZ" dirty="0" smtClean="0"/>
              <a:t>'s </a:t>
            </a:r>
            <a:r>
              <a:rPr lang="en-NZ" dirty="0" smtClean="0">
                <a:hlinkClick r:id="rId14" tooltip="Man In Space Soonest"/>
              </a:rPr>
              <a:t>Man in Space Soonest</a:t>
            </a:r>
            <a:r>
              <a:rPr lang="en-NZ" dirty="0" smtClean="0"/>
              <a:t> and </a:t>
            </a:r>
            <a:r>
              <a:rPr lang="en-NZ" dirty="0" smtClean="0">
                <a:hlinkClick r:id="rId15" tooltip="Boeing X-20 Dyna-Soar"/>
              </a:rPr>
              <a:t>X-20 Dyna-Soar</a:t>
            </a:r>
            <a:r>
              <a:rPr lang="en-NZ" dirty="0" smtClean="0"/>
              <a:t> </a:t>
            </a:r>
            <a:r>
              <a:rPr lang="en-NZ" dirty="0" smtClean="0">
                <a:hlinkClick r:id="rId16" tooltip="Human spaceflight"/>
              </a:rPr>
              <a:t>human spaceflight</a:t>
            </a:r>
            <a:r>
              <a:rPr lang="en-NZ" dirty="0" smtClean="0"/>
              <a:t> programs, Armstrong joined the</a:t>
            </a:r>
            <a:r>
              <a:rPr lang="en-NZ" dirty="0" smtClean="0">
                <a:hlinkClick r:id="rId17" tooltip="NASA Astronaut Corps"/>
              </a:rPr>
              <a:t>NASA Astronaut Corps</a:t>
            </a:r>
            <a:r>
              <a:rPr lang="en-NZ" dirty="0" smtClean="0"/>
              <a:t> in 1962. He made his first space flight, as command pilot of </a:t>
            </a:r>
            <a:r>
              <a:rPr lang="en-NZ" dirty="0" smtClean="0">
                <a:hlinkClick r:id="rId18" tooltip="Gemini 8"/>
              </a:rPr>
              <a:t>Gemini 8</a:t>
            </a:r>
            <a:r>
              <a:rPr lang="en-NZ" dirty="0" smtClean="0"/>
              <a:t>, in 1966, becoming NASA's first civilian astronaut to fly in space. On this mission, he performed the first </a:t>
            </a:r>
            <a:r>
              <a:rPr lang="en-NZ" dirty="0" smtClean="0">
                <a:hlinkClick r:id="rId19" tooltip="Spacecraft docking and berthing mechanisms"/>
              </a:rPr>
              <a:t>docking</a:t>
            </a:r>
            <a:r>
              <a:rPr lang="en-NZ" dirty="0" smtClean="0"/>
              <a:t> of two </a:t>
            </a:r>
            <a:r>
              <a:rPr lang="en-NZ" dirty="0" smtClean="0">
                <a:hlinkClick r:id="rId20" tooltip="Spacecraft"/>
              </a:rPr>
              <a:t>spacecraft</a:t>
            </a:r>
            <a:r>
              <a:rPr lang="en-NZ" dirty="0" smtClean="0"/>
              <a:t>, with pilot </a:t>
            </a:r>
            <a:r>
              <a:rPr lang="en-NZ" dirty="0" smtClean="0">
                <a:hlinkClick r:id="rId21" tooltip="David Scott"/>
              </a:rPr>
              <a:t>David Scott</a:t>
            </a:r>
            <a:r>
              <a:rPr lang="en-NZ" dirty="0" smtClean="0"/>
              <a:t>.</a:t>
            </a:r>
            <a:endParaRPr lang="en-NZ" dirty="0"/>
          </a:p>
        </p:txBody>
      </p:sp>
      <p:sp>
        <p:nvSpPr>
          <p:cNvPr id="4" name="Content Placeholder 3"/>
          <p:cNvSpPr>
            <a:spLocks noGrp="1"/>
          </p:cNvSpPr>
          <p:nvPr>
            <p:ph sz="half" idx="1"/>
          </p:nvPr>
        </p:nvSpPr>
        <p:spPr>
          <a:xfrm>
            <a:off x="3575050" y="1484784"/>
            <a:ext cx="5111750" cy="4641379"/>
          </a:xfrm>
        </p:spPr>
        <p:txBody>
          <a:bodyPr/>
          <a:lstStyle/>
          <a:p>
            <a:endParaRPr lang="en-NZ" dirty="0"/>
          </a:p>
        </p:txBody>
      </p:sp>
      <p:pic>
        <p:nvPicPr>
          <p:cNvPr id="15362" name="Picture 2" descr="http://t1.gstatic.com/images?q=tbn:ANd9GcR9raU2eaDHyez94g42c9Qvt2_TVvMwYWgQgJoW2XJT51eGVe9Ygg"/>
          <p:cNvPicPr>
            <a:picLocks noChangeAspect="1" noChangeArrowheads="1"/>
          </p:cNvPicPr>
          <p:nvPr/>
        </p:nvPicPr>
        <p:blipFill>
          <a:blip r:embed="rId22" cstate="print"/>
          <a:srcRect/>
          <a:stretch>
            <a:fillRect/>
          </a:stretch>
        </p:blipFill>
        <p:spPr bwMode="auto">
          <a:xfrm>
            <a:off x="3563888" y="1484784"/>
            <a:ext cx="5256584" cy="4673322"/>
          </a:xfrm>
          <a:prstGeom prst="rect">
            <a:avLst/>
          </a:prstGeom>
          <a:noFill/>
        </p:spPr>
      </p:pic>
    </p:spTree>
  </p:cSld>
  <p:clrMapOvr>
    <a:masterClrMapping/>
  </p:clrMapOvr>
  <p:transition spd="slow">
    <p:circle/>
    <p:sndAc>
      <p:stSnd>
        <p:snd r:embed="rId2" name="laser.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1091208"/>
          </a:xfrm>
        </p:spPr>
        <p:txBody>
          <a:bodyPr>
            <a:noAutofit/>
          </a:bodyPr>
          <a:lstStyle/>
          <a:p>
            <a:r>
              <a:rPr lang="en-NZ" sz="3600" dirty="0" smtClean="0">
                <a:latin typeface="Forte" pitchFamily="66" charset="0"/>
              </a:rPr>
              <a:t>Thank you for watching my power point!</a:t>
            </a:r>
            <a:br>
              <a:rPr lang="en-NZ" sz="3600" dirty="0" smtClean="0">
                <a:latin typeface="Forte" pitchFamily="66" charset="0"/>
              </a:rPr>
            </a:br>
            <a:r>
              <a:rPr lang="en-NZ" sz="3600" dirty="0" smtClean="0">
                <a:latin typeface="Forte" pitchFamily="66" charset="0"/>
              </a:rPr>
              <a:t>On flight heroes.</a:t>
            </a:r>
            <a:endParaRPr lang="en-NZ" sz="3600" dirty="0">
              <a:latin typeface="Forte" pitchFamily="66" charset="0"/>
            </a:endParaRPr>
          </a:p>
        </p:txBody>
      </p:sp>
      <p:sp>
        <p:nvSpPr>
          <p:cNvPr id="4" name="Text Placeholder 3"/>
          <p:cNvSpPr>
            <a:spLocks noGrp="1"/>
          </p:cNvSpPr>
          <p:nvPr>
            <p:ph type="body" sz="half" idx="2"/>
          </p:nvPr>
        </p:nvSpPr>
        <p:spPr>
          <a:xfrm>
            <a:off x="1828800" y="692697"/>
            <a:ext cx="5486400" cy="504056"/>
          </a:xfrm>
        </p:spPr>
        <p:txBody>
          <a:bodyPr/>
          <a:lstStyle/>
          <a:p>
            <a:r>
              <a:rPr lang="en-NZ" dirty="0" smtClean="0"/>
              <a:t>                                                                                  </a:t>
            </a:r>
            <a:endParaRPr lang="en-NZ" dirty="0"/>
          </a:p>
        </p:txBody>
      </p:sp>
      <p:pic>
        <p:nvPicPr>
          <p:cNvPr id="28674" name="Picture 2" descr="http://t2.gstatic.com/images?q=tbn:ANd9GcRZdTwt0WofrhBfmMCxBUex4lQFwILWZYZOhCN-AMeBPJokzrwzEg"/>
          <p:cNvPicPr>
            <a:picLocks noGrp="1" noChangeAspect="1" noChangeArrowheads="1"/>
          </p:cNvPicPr>
          <p:nvPr>
            <p:ph type="pic" idx="1"/>
          </p:nvPr>
        </p:nvPicPr>
        <p:blipFill>
          <a:blip r:embed="rId3" cstate="print"/>
          <a:srcRect t="25970" b="25970"/>
          <a:stretch>
            <a:fillRect/>
          </a:stretch>
        </p:blipFill>
        <p:spPr bwMode="auto">
          <a:xfrm>
            <a:off x="1691680" y="1772816"/>
            <a:ext cx="5586103" cy="4034408"/>
          </a:xfrm>
          <a:prstGeom prst="rect">
            <a:avLst/>
          </a:prstGeom>
          <a:noFill/>
        </p:spPr>
      </p:pic>
    </p:spTree>
  </p:cSld>
  <p:clrMapOvr>
    <a:masterClrMapping/>
  </p:clrMapOvr>
  <p:transition spd="slow">
    <p:dissolve/>
    <p:sndAc>
      <p:stSnd>
        <p:snd r:embed="rId2" name="applause.wav"/>
      </p:stSnd>
    </p:sndAc>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96</TotalTime>
  <Words>49</Words>
  <Application>Microsoft Office PowerPoint</Application>
  <PresentationFormat>On-screen Show (4:3)</PresentationFormat>
  <Paragraphs>10</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Apex</vt:lpstr>
      <vt:lpstr>Flight heroes!</vt:lpstr>
      <vt:lpstr>Slide 2</vt:lpstr>
      <vt:lpstr>Neil Armstrong , the first man on the moon!</vt:lpstr>
      <vt:lpstr>Thank you for watching my power point! On flight heroes.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Flight heroes!</dc:title>
  <dc:creator>Administrator</dc:creator>
  <cp:lastModifiedBy>Administrator</cp:lastModifiedBy>
  <cp:revision>10</cp:revision>
  <dcterms:created xsi:type="dcterms:W3CDTF">2012-10-24T07:10:11Z</dcterms:created>
  <dcterms:modified xsi:type="dcterms:W3CDTF">2012-10-26T19:48:58Z</dcterms:modified>
</cp:coreProperties>
</file>